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925" t="27298" r="33457" b="24401"/>
          <a:stretch>
            <a:fillRect/>
          </a:stretch>
        </p:blipFill>
        <p:spPr bwMode="auto">
          <a:xfrm>
            <a:off x="0" y="0"/>
            <a:ext cx="9144000" cy="688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47" y="0"/>
            <a:ext cx="9161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88"/>
            <a:ext cx="914188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03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Gamer</dc:creator>
  <cp:lastModifiedBy>RePack by SPecialiST</cp:lastModifiedBy>
  <cp:revision>1</cp:revision>
  <dcterms:created xsi:type="dcterms:W3CDTF">2023-06-27T18:51:44Z</dcterms:created>
  <dcterms:modified xsi:type="dcterms:W3CDTF">2023-06-27T18:58:23Z</dcterms:modified>
</cp:coreProperties>
</file>